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7" autoAdjust="0"/>
  </p:normalViewPr>
  <p:slideViewPr>
    <p:cSldViewPr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0DB7-F94A-4414-8754-94FC3B7BAF3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C5F98-EE5B-447A-A4E5-01C539D5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C5F98-EE5B-447A-A4E5-01C539D598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11" Type="http://schemas.openxmlformats.org/officeDocument/2006/relationships/oleObject" Target="../embeddings/oleObject23.bin"/><Relationship Id="rId5" Type="http://schemas.microsoft.com/office/2007/relationships/hdphoto" Target="../media/hdphoto1.wdp"/><Relationship Id="rId10" Type="http://schemas.openxmlformats.org/officeDocument/2006/relationships/image" Target="../media/image28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80728"/>
          <a:ext cx="9042400" cy="4378796"/>
        </p:xfrm>
        <a:graphic>
          <a:graphicData uri="http://schemas.openxmlformats.org/presentationml/2006/ole">
            <p:oleObj spid="_x0000_s1026" name="CorelDRAW" r:id="rId4" imgW="4836600" imgH="2310120" progId="CorelDRAW.Graphic.1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260648"/>
            <a:ext cx="5256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- ГЕРОИ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4581128"/>
          <a:ext cx="4644008" cy="2299832"/>
        </p:xfrm>
        <a:graphic>
          <a:graphicData uri="http://schemas.openxmlformats.org/presentationml/2006/ole">
            <p:oleObj spid="_x0000_s1027" name="CorelDRAW" r:id="rId5" imgW="4836240" imgH="2093040" progId="CorelDRAW.Graphic.13">
              <p:embed/>
            </p:oleObj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4644008" y="3501008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11560" y="3789040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31640" y="2852936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267744" y="2204864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115616" y="3356992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9512" y="2996952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979712" y="3717032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99592" y="2348880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771800" y="2852936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4437112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843808" y="3356992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347864" y="3861048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249289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3" y="306896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924944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789040"/>
            <a:ext cx="1080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Киев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3717032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3356992"/>
            <a:ext cx="1440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3" y="234888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2924944"/>
            <a:ext cx="1977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42900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4005064"/>
            <a:ext cx="1663276" cy="3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450912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35730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49289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4139952" y="2420888"/>
            <a:ext cx="497216" cy="426949"/>
          </a:xfrm>
          <a:prstGeom prst="star5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Минск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3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МИНСКУ ПОЧЕТНОГО ЗВАНИЯ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"ГОРОД-ГЕРОЙ"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Минска  в борьбе против гитлеровских оккупантов, большую роль в развертывании всенародного партизанского движения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Белоруссии в годы Великой Отечественной войны и в ознаменовании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30-летия освобождения Белорусской ССР от немецко-фашистских захватчиков присвоить городу Минску почетное звание «Город-герой»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 июня 1974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4665663"/>
          <a:ext cx="4572000" cy="2192337"/>
        </p:xfrm>
        <a:graphic>
          <a:graphicData uri="http://schemas.openxmlformats.org/presentationml/2006/ole">
            <p:oleObj spid="_x0000_s24578" name="CorelDRAW" r:id="rId3" imgW="4836240" imgH="2093040" progId="CorelDRAW.Graphic.1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7504" y="116632"/>
          <a:ext cx="1152128" cy="2352259"/>
        </p:xfrm>
        <a:graphic>
          <a:graphicData uri="http://schemas.openxmlformats.org/presentationml/2006/ole">
            <p:oleObj spid="_x0000_s24579" name="CorelDRAW" r:id="rId4" imgW="3381480" imgH="6872400" progId="CorelDRAW.Graphic.13">
              <p:embed/>
            </p:oleObj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7812360" y="116632"/>
          <a:ext cx="1177239" cy="2303983"/>
        </p:xfrm>
        <a:graphic>
          <a:graphicData uri="http://schemas.openxmlformats.org/presentationml/2006/ole">
            <p:oleObj spid="_x0000_s24580" name="CorelDRAW" r:id="rId5" imgW="2309400" imgH="45068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Documents and Settings\Admin\Рабочий стол\1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84"/>
          <a:stretch/>
        </p:blipFill>
        <p:spPr bwMode="auto">
          <a:xfrm>
            <a:off x="179512" y="2708920"/>
            <a:ext cx="2808311" cy="295232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40000" cy="243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0" descr="C:\Documents and Settings\Admin\Рабочий стол\городо\Минск\4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420000" cy="2451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C:\Documents and Settings\Admin\Рабочий стол\городо\Минск\1b3df1520feba097ebef6287b06_pre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420000" cy="274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2967334"/>
            <a:ext cx="223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года в Минске продолжалась оккупация. Освобождён город 3 июля 1944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0908" y="0"/>
            <a:ext cx="4743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4665663"/>
          <a:ext cx="4644008" cy="2226866"/>
        </p:xfrm>
        <a:graphic>
          <a:graphicData uri="http://schemas.openxmlformats.org/presentationml/2006/ole">
            <p:oleObj spid="_x0000_s25602" name="CorelDRAW" r:id="rId11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563888" y="1268760"/>
            <a:ext cx="1368152" cy="12241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07950" y="115888"/>
          <a:ext cx="1367706" cy="2795778"/>
        </p:xfrm>
        <a:graphic>
          <a:graphicData uri="http://schemas.openxmlformats.org/presentationml/2006/ole">
            <p:oleObj spid="_x0000_s26626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668344" y="115887"/>
          <a:ext cx="1321669" cy="2586339"/>
        </p:xfrm>
        <a:graphic>
          <a:graphicData uri="http://schemas.openxmlformats.org/presentationml/2006/ole">
            <p:oleObj spid="_x0000_s26627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4665663"/>
          <a:ext cx="4572000" cy="2192337"/>
        </p:xfrm>
        <a:graphic>
          <a:graphicData uri="http://schemas.openxmlformats.org/presentationml/2006/ole">
            <p:oleObj spid="_x0000_s26628" name="CorelDRAW" r:id="rId5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844824"/>
            <a:ext cx="612068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ОДЕССЕ ОРДЕНА ЛЕНИНА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МЕДАЛИ "ЗОЛОТАЯ ЗВЕЗДА"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Одессы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Одессе орден Ленина и медали «Золотая Звезда».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C:\Documents and Settings\Admin\Рабочий стол\городо\Одесса\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6225"/>
            <a:ext cx="3240360" cy="21377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1" descr="C:\Documents and Settings\Admin\Рабочий стол\городо\Одесса\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3253068" cy="20162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8" descr="C:\Documents and Settings\Admin\Рабочий стол\городо\Одесса\f23d5de0883cf1f5252f1a3c0bc_pr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911784" cy="37620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9" descr="C:\Documents and Settings\Admin\Рабочий стол\городо\Одесса\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19209" cy="230425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2016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26 марта 1944 года началось наступление на приморскую группировку противника.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апреля 1944 года город был полностью освобождён.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26124" y="4653136"/>
          <a:ext cx="4670132" cy="2239393"/>
        </p:xfrm>
        <a:graphic>
          <a:graphicData uri="http://schemas.openxmlformats.org/presentationml/2006/ole">
            <p:oleObj spid="_x0000_s27650" name="CorelDRAW" r:id="rId7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779912" y="4293096"/>
            <a:ext cx="1224136" cy="10801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Севастополь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7950" y="115888"/>
          <a:ext cx="1368425" cy="2795587"/>
        </p:xfrm>
        <a:graphic>
          <a:graphicData uri="http://schemas.openxmlformats.org/presentationml/2006/ole">
            <p:oleObj spid="_x0000_s28674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667625" y="115888"/>
          <a:ext cx="1322388" cy="2586037"/>
        </p:xfrm>
        <a:graphic>
          <a:graphicData uri="http://schemas.openxmlformats.org/presentationml/2006/ole">
            <p:oleObj spid="_x0000_s28675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28676" name="CorelDRAW" r:id="rId5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628800"/>
            <a:ext cx="59766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СЕВАСТОПОЛЮ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"ЗОЛОТАЯ ЗВЕЗДА"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Севастополя в борьбе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немецко-фашистскими захватчиками, и в ознаменование 20-летия победы советского народа в Великой Отечественной войне 1941-1945 гг. вручить городу-герою Севастополю орден Ленина и медали «Золотая Звезда».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C:\Documents and Settings\Admin\Рабочий стол\городо\Севастополь\kar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84376" cy="23352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1" descr="C:\Documents and Settings\Admin\Рабочий стол\городо\Севастополь\8(93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48472" cy="228355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9" descr="C:\Documents and Settings\Admin\Рабочий стол\городо\Севастополь\Oborona_sevastopolya_1911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1"/>
            <a:ext cx="3096344" cy="235322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C:\Documents and Settings\Admin\Рабочий стол\городо\Севастополь\1942may_soviet_marines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00000" cy="2496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321297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Севастополь был освобождён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мая 1944 года.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-99392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4618038"/>
          <a:ext cx="4668838" cy="2239962"/>
        </p:xfrm>
        <a:graphic>
          <a:graphicData uri="http://schemas.openxmlformats.org/presentationml/2006/ole">
            <p:oleObj spid="_x0000_s29698" name="CorelDRAW" r:id="rId7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251520" y="3429000"/>
            <a:ext cx="1224136" cy="10801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336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Новороссийск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07950" y="115888"/>
          <a:ext cx="1368425" cy="2795587"/>
        </p:xfrm>
        <a:graphic>
          <a:graphicData uri="http://schemas.openxmlformats.org/presentationml/2006/ole">
            <p:oleObj spid="_x0000_s30722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667625" y="115888"/>
          <a:ext cx="1322388" cy="2586037"/>
        </p:xfrm>
        <a:graphic>
          <a:graphicData uri="http://schemas.openxmlformats.org/presentationml/2006/ole">
            <p:oleObj spid="_x0000_s30723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30724" name="CorelDRAW" r:id="rId5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1484783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НОВОРОССИЙСКУ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Новороссийска и воинами Советской Армии, Военно-Морского Флота и авиации в годы Великой Отечественной войны, и в ознаменовании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30-летия разгрома фашистских войск при защите Северного Кавказа присвоить городу Новороссийску  почетное звание «Город-Герой»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сентября 1973 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 Георгадзе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 descr="C:\Documents and Settings\Admin\Рабочий стол\городо\Новороссийск\kunikovcy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68352" cy="23652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2" descr="C:\Documents and Settings\Admin\Рабочий стол\городо\Новороссийск\0_17e78_af5fec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6672"/>
            <a:ext cx="3648405" cy="27363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3" descr="C:\Documents and Settings\Admin\Рабочий стол\городо\Новороссийск\1267000684_5f0b93cb9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15731" cy="216024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1" descr="C:\Documents and Settings\Admin\Рабочий стол\городо\Новороссийск\Ogon s korabl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52528" cy="31841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836712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Героическая оборона Малой земли длилась 225 дней 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февраля 1943 года по сентябрь 1943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4653136"/>
          <a:ext cx="4716016" cy="2227498"/>
        </p:xfrm>
        <a:graphic>
          <a:graphicData uri="http://schemas.openxmlformats.org/presentationml/2006/ole">
            <p:oleObj spid="_x0000_s31746" name="CorelDRAW" r:id="rId7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95536" y="61864"/>
            <a:ext cx="792088" cy="77484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7504" y="188640"/>
          <a:ext cx="1368425" cy="2795587"/>
        </p:xfrm>
        <a:graphic>
          <a:graphicData uri="http://schemas.openxmlformats.org/presentationml/2006/ole">
            <p:oleObj spid="_x0000_s32770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596336" y="188640"/>
          <a:ext cx="1322388" cy="2586037"/>
        </p:xfrm>
        <a:graphic>
          <a:graphicData uri="http://schemas.openxmlformats.org/presentationml/2006/ole">
            <p:oleObj spid="_x0000_s32771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32772" name="CorelDRAW" r:id="rId5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1340768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КЕРЧИ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защитниками Керчи и воинами Советской Армии, Военно-Морского Флота и авиации в годы Великой Отечественной войны, и в ознаменование 30-летия разгрома фашистских войск при освобождении Крыма присвоить городу Керчи почетное звание «Город-Герой»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сентября 1973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 descr="C:\Documents and Settings\Admin\Рабочий стол\городо\Керчь\1942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7192"/>
            <a:ext cx="3649562" cy="433765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4" descr="C:\Documents and Settings\Admin\Рабочий стол\городо\Керчь\0a08a710cfaea0a2a0d5ab306bc749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488" y="188640"/>
            <a:ext cx="3845048" cy="223132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5" descr="C:\Documents and Settings\Admin\Рабочий стол\городо\Керчь\7_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326552" cy="27610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492896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170 дней – с 16 мая по 31 октября 1942 года – в Аджимушкайских каменоломнях сражались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тысяч воинов и партизан. Оставшиеся в живых освобождены в ноябре 1943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4652963"/>
          <a:ext cx="4716463" cy="2227262"/>
        </p:xfrm>
        <a:graphic>
          <a:graphicData uri="http://schemas.openxmlformats.org/presentationml/2006/ole">
            <p:oleObj spid="_x0000_s33794" name="CorelDRAW" r:id="rId6" imgW="4836240" imgH="2093040" progId="CorelDRAW.Graphic.13">
              <p:embed/>
            </p:oleObj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4139952" y="4365104"/>
            <a:ext cx="1080120" cy="10081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23528" y="260647"/>
          <a:ext cx="1296144" cy="2644835"/>
        </p:xfrm>
        <a:graphic>
          <a:graphicData uri="http://schemas.openxmlformats.org/presentationml/2006/ole">
            <p:oleObj spid="_x0000_s15362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524328" y="260647"/>
          <a:ext cx="1296144" cy="2535105"/>
        </p:xfrm>
        <a:graphic>
          <a:graphicData uri="http://schemas.openxmlformats.org/presentationml/2006/ole">
            <p:oleObj spid="_x0000_s15363" name="CorelDRAW" r:id="rId4" imgW="2309400" imgH="4506840" progId="CorelDRAW.Graphic.1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332656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Москва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МОСКВЕ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ПОЧЁТНОГО ЗВАНИЯ «ГОРОД-ГЕРОЙ»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столицы Союза Советских Социалистических Республик города Москвы в борьбе с немецко-фашистскими захватчиками, и в ознаменовании 20-летия победы советского народа в Великой Отечественной войне 1941-1945 гг.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присвоить городу Москве почетное звание «Город-Герой» с вручением ордена Ленина и медали «Золотая Звезда». </a:t>
            </a:r>
          </a:p>
          <a:p>
            <a:pPr algn="r">
              <a:spcBef>
                <a:spcPct val="5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М. Георгадзе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-12700" y="4653135"/>
          <a:ext cx="4656708" cy="2232779"/>
        </p:xfrm>
        <a:graphic>
          <a:graphicData uri="http://schemas.openxmlformats.org/presentationml/2006/ole">
            <p:oleObj spid="_x0000_s15364" name="CorelDRAW" r:id="rId5" imgW="4836240" imgH="2093040" progId="CorelDRAW.Graphic.1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24328" y="260648"/>
          <a:ext cx="1296144" cy="2535105"/>
        </p:xfrm>
        <a:graphic>
          <a:graphicData uri="http://schemas.openxmlformats.org/presentationml/2006/ole">
            <p:oleObj spid="_x0000_s15365" name="CorelDRAW" r:id="rId6" imgW="2309400" imgH="45068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1009" y="260648"/>
            <a:ext cx="681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1009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26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Тула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7524328" y="260648"/>
          <a:ext cx="1322388" cy="2586037"/>
        </p:xfrm>
        <a:graphic>
          <a:graphicData uri="http://schemas.openxmlformats.org/presentationml/2006/ole">
            <p:oleObj spid="_x0000_s34818" name="CorelDRAW" r:id="rId3" imgW="2309400" imgH="4506840" progId="CorelDRAW.Graphic.1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7584" y="1628800"/>
            <a:ext cx="67687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ТУЛЕ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Тулы при героической обороне города, сыгравшую важную роль в разгроме немецко-фашистских войск под Москвой в период Великой Отечественной войны, присвоить городу Туле почетное звание «Город-Герой»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вручением медали «Золотая Звезда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декабря 1976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34819" name="CorelDRAW" r:id="rId4" imgW="4836240" imgH="20930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" descr="C:\Documents and Settings\Admin\Рабочий стол\городо\Тула\post-1151433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56471" cy="27893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9" descr="C:\Documents and Settings\Admin\Рабочий стол\городо\Тула\5794797b37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10000" cy="2647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2924944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 – ноябрь 1941 года – освобождение оружейной столицы России Тулы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8" descr="C:\Documents and Settings\Admin\Рабочий стол\городо\Тула\20736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4"/>
          <a:stretch/>
        </p:blipFill>
        <p:spPr bwMode="auto">
          <a:xfrm>
            <a:off x="179512" y="908720"/>
            <a:ext cx="3528392" cy="482453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4630738"/>
          <a:ext cx="4716463" cy="2227262"/>
        </p:xfrm>
        <a:graphic>
          <a:graphicData uri="http://schemas.openxmlformats.org/presentationml/2006/ole">
            <p:oleObj spid="_x0000_s35842" name="CorelDRAW" r:id="rId6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851920" y="188640"/>
            <a:ext cx="1008112" cy="86409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280" y="270622"/>
            <a:ext cx="524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/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735822"/>
              </p:ext>
            </p:extLst>
          </p:nvPr>
        </p:nvGraphicFramePr>
        <p:xfrm>
          <a:off x="7812360" y="188640"/>
          <a:ext cx="1187624" cy="2321069"/>
        </p:xfrm>
        <a:graphic>
          <a:graphicData uri="http://schemas.openxmlformats.org/presentationml/2006/ole">
            <p:oleObj spid="_x0000_s36866" name="CorelDRAW" r:id="rId3" imgW="2309400" imgH="4506840" progId="CorelDRAW.Graphic.1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5258203"/>
              </p:ext>
            </p:extLst>
          </p:nvPr>
        </p:nvGraphicFramePr>
        <p:xfrm>
          <a:off x="72008" y="116632"/>
          <a:ext cx="1259632" cy="2565760"/>
        </p:xfrm>
        <a:graphic>
          <a:graphicData uri="http://schemas.openxmlformats.org/presentationml/2006/ole">
            <p:oleObj spid="_x0000_s36867" name="CorelDRAW" r:id="rId4" imgW="3381480" imgH="6872400" progId="CorelDRAW.Graphic.13">
              <p:embed/>
            </p:oleObj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71600" y="1628800"/>
            <a:ext cx="7200081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ПРЕЗИДИУМА ВЕРХОВНОГО СОВЕТА СССР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МУРМАНСКУ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ЗВАНИЯ "ГОРОД-ГЕРОЙ"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мужество и стойкость, проявленные при защите Мурманска трудящимися города, воинами Советской Армии, Военно-Морского Флота в годы Великой Отечественной войны, присвоить городу Мурманску почетное звание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«Город-герой»,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вручением ордена Ленина и медали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«Золотая Звезда».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Кремль.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Георгадзе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36868" name="CorelDRAW" r:id="rId5" imgW="4836240" imgH="20930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C:\Documents and Settings\Admin\Рабочий стол\городо\Мурманск\005-zapolyarye-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10000" cy="25273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1" descr="C:\Documents and Settings\Admin\Рабочий стол\городо\Мурманск\dcdf376d6ef5494f2803d7cf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810000" cy="27854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Documents and Settings\Admin\Рабочий стол\bob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40"/>
          <a:stretch/>
        </p:blipFill>
        <p:spPr bwMode="auto">
          <a:xfrm>
            <a:off x="539552" y="3573016"/>
            <a:ext cx="3505891" cy="216024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3" descr="C:\Documents and Settings\Admin\Рабочий стол\городо\Мурманск\�������� ������ ��������� �� ������������� �������������� ���������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45378" cy="239313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263691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долю Мурманска выпало 1200 военных дней и ночей. С первого дня войны город стал фронтовым. Военная угроза Мурманску снята в 1944 году.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139952" y="260648"/>
            <a:ext cx="1008112" cy="86409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4630738"/>
          <a:ext cx="4716463" cy="2227262"/>
        </p:xfrm>
        <a:graphic>
          <a:graphicData uri="http://schemas.openxmlformats.org/presentationml/2006/ole">
            <p:oleObj spid="_x0000_s37890" name="CorelDRAW" r:id="rId7" imgW="4836240" imgH="20930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6"/>
          <p:cNvSpPr txBox="1">
            <a:spLocks noChangeArrowheads="1"/>
          </p:cNvSpPr>
          <p:nvPr/>
        </p:nvSpPr>
        <p:spPr bwMode="auto">
          <a:xfrm>
            <a:off x="971600" y="1556792"/>
            <a:ext cx="748883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СМОЛЕНСКУ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ЗВАНИЯ "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ГОРОД-ГЕРОЙ" 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Смоленска, массовый героизм трудящихся в борьбе против немецко-фашистских захватчиков в годы Великой Отечественной войны городу Смоленску присвоено почетное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«Город-герой»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вручением медали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«Золотая Звезда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812360" y="188640"/>
          <a:ext cx="1187450" cy="2320925"/>
        </p:xfrm>
        <a:graphic>
          <a:graphicData uri="http://schemas.openxmlformats.org/presentationml/2006/ole">
            <p:oleObj spid="_x0000_s38914" name="CorelDRAW" r:id="rId3" imgW="2309400" imgH="4506840" progId="CorelDRAW.Graphic.1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-25400" y="4652963"/>
          <a:ext cx="4668838" cy="2239962"/>
        </p:xfrm>
        <a:graphic>
          <a:graphicData uri="http://schemas.openxmlformats.org/presentationml/2006/ole">
            <p:oleObj spid="_x0000_s38915" name="CorelDRAW" r:id="rId4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Смоленск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C:\Documents and Settings\Admin\Рабочий стол\городо\Смоленск\a7aeeadb8a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362683" cy="438269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3" descr="C:\Documents and Settings\Admin\Рабочий стол\городо\Смоленск\f_ww2_sov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216242" cy="26217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7" descr="C:\Documents and Settings\Admin\Рабочий стол\городо\Смоленск\(080514101951)_Untitled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694435" cy="273388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292494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Весной 1942 года освобождены 25 из 42 оккупированных районов. После Московской, Сталинградской, Курской битв, летом 1943 года завершилось освобождение Смоленщины.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4630738"/>
          <a:ext cx="4788024" cy="2261056"/>
        </p:xfrm>
        <a:graphic>
          <a:graphicData uri="http://schemas.openxmlformats.org/presentationml/2006/ole">
            <p:oleObj spid="_x0000_s39938" name="CorelDRAW" r:id="rId6" imgW="4836240" imgH="2093040" progId="CorelDRAW.Graphic.13">
              <p:embed/>
            </p:oleObj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3635896" y="764704"/>
            <a:ext cx="1224136" cy="10801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062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Брестская крепость-герой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71600" y="1412776"/>
            <a:ext cx="7199387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БРЕСТСКОЙ КРЕПОСТИ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ЗВАНИЯ "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КРЕПОСТЬ-ГЕРОЙ"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Отражая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вероломное и внезапное нападение гитлеровских захватчиков на Советский Союз, защитники Брестской крепости в исключительно тяжелых условиях проявили в борьбе с немецко-фашистскими агрессорами выдающуюся воинскую доблесть, массовый героизм и мужество, ставшие символом беспримерной стойкости советского народа.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Отмечая исключительные заслуги защитников Брестской крепости перед Родиной и в ознаменование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20-летия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победы советского народа в период Великой Отечественной войне 1941 - 1945 гг., присвоить Брестской крепости почетное звание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«Крепость-Герой»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вручением ордена Ленина и медали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«Золотая Звезда».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Георгадзе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1438" y="115888"/>
          <a:ext cx="1260475" cy="2566987"/>
        </p:xfrm>
        <a:graphic>
          <a:graphicData uri="http://schemas.openxmlformats.org/presentationml/2006/ole">
            <p:oleObj spid="_x0000_s40962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812360" y="116632"/>
          <a:ext cx="1187450" cy="2320925"/>
        </p:xfrm>
        <a:graphic>
          <a:graphicData uri="http://schemas.openxmlformats.org/presentationml/2006/ole">
            <p:oleObj spid="_x0000_s40963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4630738"/>
          <a:ext cx="4787900" cy="2260600"/>
        </p:xfrm>
        <a:graphic>
          <a:graphicData uri="http://schemas.openxmlformats.org/presentationml/2006/ole">
            <p:oleObj spid="_x0000_s40964" name="CorelDRAW" r:id="rId5" imgW="4836240" imgH="20930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9" descr="C:\Documents and Settings\Admin\Рабочий стол\городо\Брестская крепость\3b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672000" cy="230425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0" descr="C:\Documents and Settings\Admin\Рабочий стол\городо\Брестская крепость\20101007-ruscinem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672000" cy="237628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Admin\Рабочий стол\brestkr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77225" cy="27875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8" descr="C:\Documents and Settings\Admin\Рабочий стол\городо\Брестская крепость\1249891292_12326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36524" cy="253905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2708920"/>
            <a:ext cx="479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4 часа утра 22 июня 1941 года на крепость обрушился бомбовый удар. Героическая оборона продолжалась до 20-х чисел июля 1941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0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4630738"/>
          <a:ext cx="4787900" cy="2260600"/>
        </p:xfrm>
        <a:graphic>
          <a:graphicData uri="http://schemas.openxmlformats.org/presentationml/2006/ole">
            <p:oleObj spid="_x0000_s41986" name="CorelDRAW" r:id="rId7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4067944" y="3933056"/>
            <a:ext cx="1008112" cy="9361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9" descr="C:\Documents and Settings\Admin\Рабочий стол\городо\Битва под Москвой\moskva-41-g-ritie_individualinih_okopov._moskovskaa_bitva._1941_g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7" t="2038" r="2089"/>
          <a:stretch/>
        </p:blipFill>
        <p:spPr bwMode="auto">
          <a:xfrm>
            <a:off x="6084168" y="3284984"/>
            <a:ext cx="2919204" cy="344774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C:\Documents and Settings\Admin\Рабочий стол\городо\Битва под Москвой\b55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5" r="2000" b="2386"/>
          <a:stretch/>
        </p:blipFill>
        <p:spPr bwMode="auto">
          <a:xfrm>
            <a:off x="3131840" y="1124744"/>
            <a:ext cx="2880320" cy="20159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C:\Documents and Settings\Admin\Рабочий стол\городо\Битва под Москвой\vo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950204" cy="20162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C:\Documents and Settings\Admin\Рабочий стол\городо\Битва под Москвой\2010_05_10_1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946239" cy="20162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3356992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Сражение под Москвой продолжалось около семи месяцев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30 сентября 1941 года по 20 апреля 1942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4653136"/>
          <a:ext cx="4644008" cy="2239590"/>
        </p:xfrm>
        <a:graphic>
          <a:graphicData uri="http://schemas.openxmlformats.org/presentationml/2006/ole">
            <p:oleObj spid="_x0000_s16386" name="CorelDRAW" r:id="rId7" imgW="4836240" imgH="2093040" progId="CorelDRAW.Graphic.13">
              <p:embed/>
            </p:oleObj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4067944" y="4725144"/>
            <a:ext cx="1368152" cy="1224136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72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992888" cy="457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ЛЕНИНГРАДУ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МЕДАЛИ «ЗОЛОТАЯ ЗВЕЗДА»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Ленинграда в борьбе с немецко-фашистскими захватчиками в тяжелых условиях длительной вражеской блокады,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 ознаменование 20-летия победы советского народа в Великой Отечественной войне 1941-1945 гг. вручить городу-герою Ленинграду,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ранее награжденному за эти заслуги орденом Ленина,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медаль «Золотая Звезда».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2700" y="4652963"/>
          <a:ext cx="4656708" cy="2232956"/>
        </p:xfrm>
        <a:graphic>
          <a:graphicData uri="http://schemas.openxmlformats.org/presentationml/2006/ole">
            <p:oleObj spid="_x0000_s18434" name="CorelDRAW" r:id="rId3" imgW="4836240" imgH="2093040" progId="CorelDRAW.Graphic.1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1520" y="188640"/>
          <a:ext cx="1295400" cy="2644775"/>
        </p:xfrm>
        <a:graphic>
          <a:graphicData uri="http://schemas.openxmlformats.org/presentationml/2006/ole">
            <p:oleObj spid="_x0000_s18435" name="CorelDRAW" r:id="rId4" imgW="3381480" imgH="6872400" progId="CorelDRAW.Graphic.13">
              <p:embed/>
            </p:oleObj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7596336" y="260648"/>
          <a:ext cx="1295400" cy="2535238"/>
        </p:xfrm>
        <a:graphic>
          <a:graphicData uri="http://schemas.openxmlformats.org/presentationml/2006/ole">
            <p:oleObj spid="_x0000_s18437" name="CorelDRAW" r:id="rId5" imgW="2309400" imgH="45068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Documents and Settings\Admin\Рабочий стол\городо\Ленинград\1110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411372" cy="23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700808"/>
            <a:ext cx="1548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Кольцо блокады Ленинграда было прорвано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 января 1943 года.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851920" y="836712"/>
            <a:ext cx="1008112" cy="936104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7" descr="C:\Documents and Settings\Admin\Рабочий стол\городо\Ленинград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240360" cy="19982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C:\Documents and Settings\Admin\Рабочий стол\городо\Ленинград\3659519_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240360" cy="217888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C:\Documents and Settings\Admin\Рабочий стол\городо\Ленинград\0_3e15_10bf4a5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2339449" cy="306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C:\Documents and Settings\Admin\Рабочий стол\городо\Ленинград\a3a54ef05df45fa7396ab3ab56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210939" cy="306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4665663"/>
          <a:ext cx="4572000" cy="2192337"/>
        </p:xfrm>
        <a:graphic>
          <a:graphicData uri="http://schemas.openxmlformats.org/presentationml/2006/ole">
            <p:oleObj spid="_x0000_s19458" name="CorelDRAW" r:id="rId8" imgW="4836240" imgH="20930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Волгоград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06489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ВОЛГОГРАДУ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«ЗОЛОТАЯ ЗВЕЗДА»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Волгограда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Волгограду, орден Ленина и медаль «Золотая Звезда».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4665663"/>
          <a:ext cx="4644008" cy="2226866"/>
        </p:xfrm>
        <a:graphic>
          <a:graphicData uri="http://schemas.openxmlformats.org/presentationml/2006/ole">
            <p:oleObj spid="_x0000_s20482" name="CorelDRAW" r:id="rId3" imgW="4836240" imgH="2093040" progId="CorelDRAW.Graphic.1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1520" y="188640"/>
          <a:ext cx="1295400" cy="2644775"/>
        </p:xfrm>
        <a:graphic>
          <a:graphicData uri="http://schemas.openxmlformats.org/presentationml/2006/ole">
            <p:oleObj spid="_x0000_s20483" name="CorelDRAW" r:id="rId4" imgW="3381480" imgH="6872400" progId="CorelDRAW.Graphic.13">
              <p:embed/>
            </p:oleObj>
          </a:graphicData>
        </a:graphic>
      </p:graphicFrame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7596336" y="188640"/>
          <a:ext cx="1295400" cy="2535238"/>
        </p:xfrm>
        <a:graphic>
          <a:graphicData uri="http://schemas.openxmlformats.org/presentationml/2006/ole">
            <p:oleObj spid="_x0000_s20484" name="CorelDRAW" r:id="rId5" imgW="2309400" imgH="45068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340768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за Сталинград длилась с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 июля 1942 года по 2 февраля 1943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6" descr="C:\Documents and Settings\Admin\Рабочий стол\городо\Сталинградская битва\878_37314528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52328" cy="211583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2" descr="C:\Documents and Settings\Admin\Рабочий стол\городо\Сталинградская битва\0_51874_bd2cd64a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096000" cy="211559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Documents and Settings\Admin\Рабочий стол\stalingrad185dom-havlov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0"/>
          <a:stretch/>
        </p:blipFill>
        <p:spPr bwMode="auto">
          <a:xfrm>
            <a:off x="2915816" y="4221088"/>
            <a:ext cx="3384376" cy="231106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C:\Documents and Settings\Admin\Рабочий стол\городо\Сталинградская битва\uf-2762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465021" cy="33123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4365104"/>
            <a:ext cx="2367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Павлова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4665663"/>
          <a:ext cx="4572000" cy="2192337"/>
        </p:xfrm>
        <a:graphic>
          <a:graphicData uri="http://schemas.openxmlformats.org/presentationml/2006/ole">
            <p:oleObj spid="_x0000_s21506" name="CorelDRAW" r:id="rId7" imgW="4836240" imgH="2093040" progId="CorelDRAW.Graphic.13">
              <p:embed/>
            </p:oleObj>
          </a:graphicData>
        </a:graphic>
      </p:graphicFrame>
      <p:pic>
        <p:nvPicPr>
          <p:cNvPr id="5" name="Picture 25" descr="C:\Documents and Settings\Admin\Рабочий стол\12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96000" cy="231526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конечная звезда 10"/>
          <p:cNvSpPr/>
          <p:nvPr/>
        </p:nvSpPr>
        <p:spPr>
          <a:xfrm>
            <a:off x="7380312" y="116632"/>
            <a:ext cx="1008112" cy="936104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0825" y="188913"/>
          <a:ext cx="1295400" cy="2644775"/>
        </p:xfrm>
        <a:graphic>
          <a:graphicData uri="http://schemas.openxmlformats.org/presentationml/2006/ole">
            <p:oleObj spid="_x0000_s22530" name="CorelDRAW" r:id="rId3" imgW="3381480" imgH="6872400" progId="CorelDRAW.Graphic.1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596188" y="188913"/>
          <a:ext cx="1295400" cy="2535237"/>
        </p:xfrm>
        <a:graphic>
          <a:graphicData uri="http://schemas.openxmlformats.org/presentationml/2006/ole">
            <p:oleObj spid="_x0000_s22531" name="CorelDRAW" r:id="rId4" imgW="2309400" imgH="4506840" progId="CorelDRAW.Graphic.1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0" y="4665663"/>
          <a:ext cx="4572000" cy="2192337"/>
        </p:xfrm>
        <a:graphic>
          <a:graphicData uri="http://schemas.openxmlformats.org/presentationml/2006/ole">
            <p:oleObj spid="_x0000_s22532" name="CorelDRAW" r:id="rId5" imgW="4836240" imgH="2093040" progId="CorelDRAW.Graphic.1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340768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КИЕВУ МЕДАЛИ «ЗОЛОТАЯ ЗВЕЗДА»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Киева в борьбе с немецко-фашистскими захватчиками, и в ознаменование 20-летия победы советского народа в Великой Отечественной войне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1941-1945 гг. вручить городу-герою Киеву, ранее награжденному за эти заслуги орденом Ленина, медаль «Золотая Звезда».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:\Documents and Settings\Admin\Рабочий стол\городо\Киев\1264690987_kiev_oq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5"/>
          <a:stretch/>
        </p:blipFill>
        <p:spPr bwMode="auto">
          <a:xfrm>
            <a:off x="251520" y="964212"/>
            <a:ext cx="3096344" cy="21244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7" descr="C:\Documents and Settings\Admin\Рабочий стол\городо\Киев\kiev_oq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491654" cy="237626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0" descr="C:\Documents and Settings\Admin\Рабочий стол\городо\Киев\289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497532" cy="244827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8" descr="C:\Documents and Settings\Admin\Рабочий стол\городо\Киев\331137541418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69025" cy="25922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836712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Героическая оборона Киева продолжалась 72 дня, с июля по сентябрь 1941 года, но город был оставлен. День освобождения Киева – 6 ноября 1943 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4665663"/>
          <a:ext cx="4644008" cy="2226866"/>
        </p:xfrm>
        <a:graphic>
          <a:graphicData uri="http://schemas.openxmlformats.org/presentationml/2006/ole">
            <p:oleObj spid="_x0000_s23554" name="CorelDRAW" r:id="rId7" imgW="4836240" imgH="2093040" progId="CorelDRAW.Graphic.1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endParaRPr lang="ru-RU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116632"/>
            <a:ext cx="792088" cy="69269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520</TotalTime>
  <Words>414</Words>
  <Application>Microsoft Office PowerPoint</Application>
  <PresentationFormat>Экран (4:3)</PresentationFormat>
  <Paragraphs>163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Апекс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57</cp:revision>
  <dcterms:modified xsi:type="dcterms:W3CDTF">2014-12-07T23:54:11Z</dcterms:modified>
</cp:coreProperties>
</file>